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8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3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255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29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5167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16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33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6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476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796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0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5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274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5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2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求主施大恩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Thy </a:t>
            </a:r>
            <a:r>
              <a:rPr lang="en-US" sz="4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Bountless</a:t>
            </a: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Grace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求主伸手牽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滿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心大平安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 sim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滿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心大平安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 sim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Lord, until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peace my heart will fill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Peace my heart will fill.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1370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求主導我行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使心免驚惶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Ho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   Show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Lord the way,</a:t>
            </a: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Chase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fear; away,</a:t>
            </a:r>
          </a:p>
        </p:txBody>
      </p:sp>
    </p:spTree>
    <p:extLst>
      <p:ext uri="{BB962C8B-B14F-4D97-AF65-F5344CB8AC3E}">
        <p14:creationId xmlns:p14="http://schemas.microsoft.com/office/powerpoint/2010/main" val="3443210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我若艱難遇着疾病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pi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祢會顧我如在身邊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goa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sin-  pi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in sickness grief befalls me,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my side thy care upholds me</a:t>
            </a:r>
          </a:p>
        </p:txBody>
      </p:sp>
    </p:spTree>
    <p:extLst>
      <p:ext uri="{BB962C8B-B14F-4D97-AF65-F5344CB8AC3E}">
        <p14:creationId xmlns:p14="http://schemas.microsoft.com/office/powerpoint/2010/main" val="2258967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主你曾講起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 Li  bat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不放棄你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pang-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不放棄你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pang-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li.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Thy Word I take,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not forsake.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wilt not forsake.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6517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求主與我住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榮光給我看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     I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would dwell with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hee,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see,</a:t>
            </a:r>
          </a:p>
          <a:p>
            <a:pPr marL="45720" indent="0" algn="ctr">
              <a:buNone/>
            </a:pP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9332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我真歡喜永遠歸祢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0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hi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我愛與祢永不相離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sa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li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presence joy enfolds me.</a:t>
            </a: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Nevermore I choose to leave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7149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求主同居住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tang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遠無相離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sa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遠無相離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sa</a:t>
            </a:r>
            <a:r>
              <a:rPr lang="en-US" altLang="zh-TW" sz="30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abide with me,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would ever be,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company.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96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求主施大恩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使我來親近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Ho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chin-kun,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  Lord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Thy bounteous grace,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Bids, me seek Thy face;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我心欣慕深深意愛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 him-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情願此時誠心敬拜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Deep the yearning to adore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now in truth revere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Thee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求主降下來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永住我心裏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sim-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永住我心裏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sim- </a:t>
            </a:r>
            <a:r>
              <a:rPr lang="en-US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free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my heart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Mine eternally.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求主祢出聲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Li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Ho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Lord, Thy voice I’d hear,</a:t>
            </a:r>
          </a:p>
          <a:p>
            <a:pPr marL="45720" indent="0" algn="ctr">
              <a:buNone/>
            </a:pP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Scatt’ring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all my fear;</a:t>
            </a:r>
          </a:p>
        </p:txBody>
      </p:sp>
    </p:spTree>
    <p:extLst>
      <p:ext uri="{BB962C8B-B14F-4D97-AF65-F5344CB8AC3E}">
        <p14:creationId xmlns:p14="http://schemas.microsoft.com/office/powerpoint/2010/main" val="216848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我心憂悶深深煩惱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chhim-chhim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情願靠主就會消無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deep troubles grip my frame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in Thee dispels my pain;</a:t>
            </a:r>
          </a:p>
        </p:txBody>
      </p:sp>
    </p:spTree>
    <p:extLst>
      <p:ext uri="{BB962C8B-B14F-4D97-AF65-F5344CB8AC3E}">
        <p14:creationId xmlns:p14="http://schemas.microsoft.com/office/powerpoint/2010/main" val="157473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求主永看顧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0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0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以後免憂苦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    au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以後免憂苦</a:t>
            </a:r>
            <a:r>
              <a:rPr lang="zh-TW" altLang="en-US" sz="3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   au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loving care,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Conquer my despair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Conquer my despair.</a:t>
            </a:r>
          </a:p>
        </p:txBody>
      </p:sp>
    </p:spTree>
    <p:extLst>
      <p:ext uri="{BB962C8B-B14F-4D97-AF65-F5344CB8AC3E}">
        <p14:creationId xmlns:p14="http://schemas.microsoft.com/office/powerpoint/2010/main" val="54898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求主做中保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Tiong-po,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使我永倚靠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Ho 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   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Advocate,</a:t>
            </a: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Thee I’d wait;</a:t>
            </a:r>
          </a:p>
        </p:txBody>
      </p:sp>
    </p:spTree>
    <p:extLst>
      <p:ext uri="{BB962C8B-B14F-4D97-AF65-F5344CB8AC3E}">
        <p14:creationId xmlns:p14="http://schemas.microsoft.com/office/powerpoint/2010/main" val="4098848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我犯罪過千千萬萬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chheng-chheng</a:t>
            </a: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憂悶掛慮鬱抑艱難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bun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chut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0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Numerous are my sins before Thee</a:t>
            </a:r>
          </a:p>
          <a:p>
            <a:pPr marL="45720" indent="0" algn="ctr">
              <a:buNone/>
            </a:pP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and worry </a:t>
            </a:r>
            <a:r>
              <a:rPr lang="en-US" sz="30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assault me</a:t>
            </a:r>
          </a:p>
        </p:txBody>
      </p:sp>
    </p:spTree>
    <p:extLst>
      <p:ext uri="{BB962C8B-B14F-4D97-AF65-F5344CB8AC3E}">
        <p14:creationId xmlns:p14="http://schemas.microsoft.com/office/powerpoint/2010/main" val="22559763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611</TotalTime>
  <Words>711</Words>
  <Application>Microsoft Office PowerPoint</Application>
  <PresentationFormat>On-screen Show (4:3)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71</cp:revision>
  <dcterms:created xsi:type="dcterms:W3CDTF">2018-01-05T06:11:53Z</dcterms:created>
  <dcterms:modified xsi:type="dcterms:W3CDTF">2019-01-04T08:42:25Z</dcterms:modified>
</cp:coreProperties>
</file>